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265" r:id="rId14"/>
    <p:sldId id="270" r:id="rId15"/>
    <p:sldId id="271" r:id="rId16"/>
    <p:sldId id="277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30.11.2022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37354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1937354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4806" y="1180406"/>
            <a:ext cx="6702386" cy="56775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Flugzeug enthält.&#10;&#10;Automatisch generierte Beschreibung">
            <a:extLst>
              <a:ext uri="{FF2B5EF4-FFF2-40B4-BE49-F238E27FC236}">
                <a16:creationId xmlns:a16="http://schemas.microsoft.com/office/drawing/2014/main" id="{58E6DCE3-E699-4636-3B4E-5CA1AF17DB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1145093"/>
            <a:ext cx="10446310" cy="57454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E13AD32-3FEE-5F7B-48DA-2E172636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1061522"/>
            <a:ext cx="6096000" cy="58132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328895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6" y="1180406"/>
            <a:ext cx="6825465" cy="4232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549" y="150476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0624" y="1145093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29001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495230"/>
            <a:ext cx="3815091" cy="730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52962D6F-D616-2BF4-093B-065EF31BF5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2151" y="931207"/>
            <a:ext cx="3859849" cy="60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 err="1">
                <a:sym typeface="Wingdings" panose="05000000000000000000" pitchFamily="2" charset="2"/>
              </a:rPr>
              <a:t>Ertrag:ca</a:t>
            </a:r>
            <a:r>
              <a:rPr lang="de-AT" dirty="0">
                <a:sym typeface="Wingdings" panose="05000000000000000000" pitchFamily="2" charset="2"/>
              </a:rPr>
              <a:t>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136" y="2003005"/>
            <a:ext cx="418096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39242" y="1192985"/>
            <a:ext cx="4032061" cy="249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09307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25274" y="4337484"/>
            <a:ext cx="3167798" cy="18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68703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Breitbild</PresentationFormat>
  <Paragraphs>127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28</cp:revision>
  <dcterms:created xsi:type="dcterms:W3CDTF">2022-11-24T07:01:19Z</dcterms:created>
  <dcterms:modified xsi:type="dcterms:W3CDTF">2022-11-30T19:05:30Z</dcterms:modified>
</cp:coreProperties>
</file>